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21" autoAdjust="0"/>
    <p:restoredTop sz="94660"/>
  </p:normalViewPr>
  <p:slideViewPr>
    <p:cSldViewPr snapToGrid="0">
      <p:cViewPr varScale="1">
        <p:scale>
          <a:sx n="64" d="100"/>
          <a:sy n="64" d="100"/>
        </p:scale>
        <p:origin x="2232" y="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崇 吹上" userId="6da99f9560b7186e" providerId="LiveId" clId="{DB343357-02D7-4F07-AE1A-19329944B645}"/>
    <pc:docChg chg="undo redo custSel addSld delSld modSld">
      <pc:chgData name="崇 吹上" userId="6da99f9560b7186e" providerId="LiveId" clId="{DB343357-02D7-4F07-AE1A-19329944B645}" dt="2023-11-11T21:03:47.497" v="1422" actId="1076"/>
      <pc:docMkLst>
        <pc:docMk/>
      </pc:docMkLst>
      <pc:sldChg chg="addSp delSp modSp del mod">
        <pc:chgData name="崇 吹上" userId="6da99f9560b7186e" providerId="LiveId" clId="{DB343357-02D7-4F07-AE1A-19329944B645}" dt="2023-11-08T12:56:23.962" v="949" actId="2696"/>
        <pc:sldMkLst>
          <pc:docMk/>
          <pc:sldMk cId="851158447" sldId="256"/>
        </pc:sldMkLst>
        <pc:spChg chg="mod">
          <ac:chgData name="崇 吹上" userId="6da99f9560b7186e" providerId="LiveId" clId="{DB343357-02D7-4F07-AE1A-19329944B645}" dt="2023-08-04T14:33:41.607" v="482" actId="20577"/>
          <ac:spMkLst>
            <pc:docMk/>
            <pc:sldMk cId="851158447" sldId="256"/>
            <ac:spMk id="3" creationId="{49B12773-7FE0-E99B-F132-04E630B09F37}"/>
          </ac:spMkLst>
        </pc:spChg>
        <pc:spChg chg="mod">
          <ac:chgData name="崇 吹上" userId="6da99f9560b7186e" providerId="LiveId" clId="{DB343357-02D7-4F07-AE1A-19329944B645}" dt="2023-08-04T14:34:25.443" v="516" actId="20577"/>
          <ac:spMkLst>
            <pc:docMk/>
            <pc:sldMk cId="851158447" sldId="256"/>
            <ac:spMk id="6" creationId="{A2335D41-CC15-BE42-A731-FA7751D9F594}"/>
          </ac:spMkLst>
        </pc:spChg>
        <pc:spChg chg="mod">
          <ac:chgData name="崇 吹上" userId="6da99f9560b7186e" providerId="LiveId" clId="{DB343357-02D7-4F07-AE1A-19329944B645}" dt="2023-08-04T14:19:20.171" v="55" actId="20577"/>
          <ac:spMkLst>
            <pc:docMk/>
            <pc:sldMk cId="851158447" sldId="256"/>
            <ac:spMk id="21" creationId="{7AD4F95B-6CF7-4AFE-A13B-42F12C6104D7}"/>
          </ac:spMkLst>
        </pc:spChg>
        <pc:spChg chg="mod">
          <ac:chgData name="崇 吹上" userId="6da99f9560b7186e" providerId="LiveId" clId="{DB343357-02D7-4F07-AE1A-19329944B645}" dt="2023-08-04T14:23:09.492" v="115" actId="255"/>
          <ac:spMkLst>
            <pc:docMk/>
            <pc:sldMk cId="851158447" sldId="256"/>
            <ac:spMk id="24" creationId="{5E8470A5-D318-4FDF-B997-52C6E4396D63}"/>
          </ac:spMkLst>
        </pc:spChg>
        <pc:spChg chg="mod">
          <ac:chgData name="崇 吹上" userId="6da99f9560b7186e" providerId="LiveId" clId="{DB343357-02D7-4F07-AE1A-19329944B645}" dt="2023-08-04T14:23:51.773" v="147" actId="20577"/>
          <ac:spMkLst>
            <pc:docMk/>
            <pc:sldMk cId="851158447" sldId="256"/>
            <ac:spMk id="25" creationId="{F2E764AB-0E29-4EED-9F69-026EAC1CAEE0}"/>
          </ac:spMkLst>
        </pc:spChg>
        <pc:spChg chg="mod">
          <ac:chgData name="崇 吹上" userId="6da99f9560b7186e" providerId="LiveId" clId="{DB343357-02D7-4F07-AE1A-19329944B645}" dt="2023-08-04T14:24:13.967" v="172" actId="20577"/>
          <ac:spMkLst>
            <pc:docMk/>
            <pc:sldMk cId="851158447" sldId="256"/>
            <ac:spMk id="27" creationId="{4B3BCC90-E7A9-4AF5-9433-6674608F2D1B}"/>
          </ac:spMkLst>
        </pc:spChg>
        <pc:spChg chg="mod">
          <ac:chgData name="崇 吹上" userId="6da99f9560b7186e" providerId="LiveId" clId="{DB343357-02D7-4F07-AE1A-19329944B645}" dt="2023-08-04T14:25:11.945" v="191" actId="20577"/>
          <ac:spMkLst>
            <pc:docMk/>
            <pc:sldMk cId="851158447" sldId="256"/>
            <ac:spMk id="29" creationId="{BDC1C190-B77C-412B-9094-3D941605483B}"/>
          </ac:spMkLst>
        </pc:spChg>
        <pc:spChg chg="mod">
          <ac:chgData name="崇 吹上" userId="6da99f9560b7186e" providerId="LiveId" clId="{DB343357-02D7-4F07-AE1A-19329944B645}" dt="2023-08-04T14:29:03.672" v="298" actId="20577"/>
          <ac:spMkLst>
            <pc:docMk/>
            <pc:sldMk cId="851158447" sldId="256"/>
            <ac:spMk id="30" creationId="{5510EC12-3AB4-42AB-A40C-2916CA314206}"/>
          </ac:spMkLst>
        </pc:spChg>
        <pc:spChg chg="mod">
          <ac:chgData name="崇 吹上" userId="6da99f9560b7186e" providerId="LiveId" clId="{DB343357-02D7-4F07-AE1A-19329944B645}" dt="2023-08-04T14:29:23.418" v="318" actId="20577"/>
          <ac:spMkLst>
            <pc:docMk/>
            <pc:sldMk cId="851158447" sldId="256"/>
            <ac:spMk id="32" creationId="{10CDD456-FB86-4442-8F85-0707267BC527}"/>
          </ac:spMkLst>
        </pc:spChg>
        <pc:spChg chg="mod">
          <ac:chgData name="崇 吹上" userId="6da99f9560b7186e" providerId="LiveId" clId="{DB343357-02D7-4F07-AE1A-19329944B645}" dt="2023-08-04T14:19:34.858" v="92" actId="20577"/>
          <ac:spMkLst>
            <pc:docMk/>
            <pc:sldMk cId="851158447" sldId="256"/>
            <ac:spMk id="52" creationId="{425AF6F8-BE2C-FE18-FA94-1429B94D3D8B}"/>
          </ac:spMkLst>
        </pc:spChg>
        <pc:spChg chg="mod">
          <ac:chgData name="崇 吹上" userId="6da99f9560b7186e" providerId="LiveId" clId="{DB343357-02D7-4F07-AE1A-19329944B645}" dt="2023-08-04T14:24:09.146" v="168" actId="20577"/>
          <ac:spMkLst>
            <pc:docMk/>
            <pc:sldMk cId="851158447" sldId="256"/>
            <ac:spMk id="54" creationId="{4FE0E541-5B15-47F6-9D25-80FECA6507DF}"/>
          </ac:spMkLst>
        </pc:spChg>
        <pc:spChg chg="mod">
          <ac:chgData name="崇 吹上" userId="6da99f9560b7186e" providerId="LiveId" clId="{DB343357-02D7-4F07-AE1A-19329944B645}" dt="2023-08-04T14:28:37.321" v="264" actId="20577"/>
          <ac:spMkLst>
            <pc:docMk/>
            <pc:sldMk cId="851158447" sldId="256"/>
            <ac:spMk id="59" creationId="{B10568B8-526C-41C8-A881-83C74811B198}"/>
          </ac:spMkLst>
        </pc:spChg>
        <pc:spChg chg="mod">
          <ac:chgData name="崇 吹上" userId="6da99f9560b7186e" providerId="LiveId" clId="{DB343357-02D7-4F07-AE1A-19329944B645}" dt="2023-08-04T14:25:28.763" v="210" actId="20577"/>
          <ac:spMkLst>
            <pc:docMk/>
            <pc:sldMk cId="851158447" sldId="256"/>
            <ac:spMk id="68" creationId="{82D66B06-8899-AAB6-0167-BCEA0D99AEED}"/>
          </ac:spMkLst>
        </pc:spChg>
        <pc:spChg chg="mod">
          <ac:chgData name="崇 吹上" userId="6da99f9560b7186e" providerId="LiveId" clId="{DB343357-02D7-4F07-AE1A-19329944B645}" dt="2023-08-04T14:28:21.300" v="240" actId="20577"/>
          <ac:spMkLst>
            <pc:docMk/>
            <pc:sldMk cId="851158447" sldId="256"/>
            <ac:spMk id="70" creationId="{7E1D36DF-3E4C-F3A4-E78C-7C72904493AF}"/>
          </ac:spMkLst>
        </pc:spChg>
        <pc:spChg chg="mod">
          <ac:chgData name="崇 吹上" userId="6da99f9560b7186e" providerId="LiveId" clId="{DB343357-02D7-4F07-AE1A-19329944B645}" dt="2023-08-04T14:25:45.506" v="218" actId="20577"/>
          <ac:spMkLst>
            <pc:docMk/>
            <pc:sldMk cId="851158447" sldId="256"/>
            <ac:spMk id="72" creationId="{0262E891-B440-6DA8-586D-8439ADA3227D}"/>
          </ac:spMkLst>
        </pc:spChg>
        <pc:grpChg chg="add mod">
          <ac:chgData name="崇 吹上" userId="6da99f9560b7186e" providerId="LiveId" clId="{DB343357-02D7-4F07-AE1A-19329944B645}" dt="2023-08-04T14:33:33.683" v="477" actId="1076"/>
          <ac:grpSpMkLst>
            <pc:docMk/>
            <pc:sldMk cId="851158447" sldId="256"/>
            <ac:grpSpMk id="2" creationId="{E708A463-B4DE-0146-A530-94B6194AD74E}"/>
          </ac:grpSpMkLst>
        </pc:grpChg>
        <pc:grpChg chg="mod">
          <ac:chgData name="崇 吹上" userId="6da99f9560b7186e" providerId="LiveId" clId="{DB343357-02D7-4F07-AE1A-19329944B645}" dt="2023-08-04T14:33:03.023" v="474" actId="1076"/>
          <ac:grpSpMkLst>
            <pc:docMk/>
            <pc:sldMk cId="851158447" sldId="256"/>
            <ac:grpSpMk id="4" creationId="{3F66A31E-F625-7B42-8CBA-8C578856333A}"/>
          </ac:grpSpMkLst>
        </pc:grpChg>
        <pc:grpChg chg="add mod">
          <ac:chgData name="崇 吹上" userId="6da99f9560b7186e" providerId="LiveId" clId="{DB343357-02D7-4F07-AE1A-19329944B645}" dt="2023-08-04T14:35:21.229" v="534" actId="164"/>
          <ac:grpSpMkLst>
            <pc:docMk/>
            <pc:sldMk cId="851158447" sldId="256"/>
            <ac:grpSpMk id="16" creationId="{9882705D-5264-9E72-0BDE-8F00550290E4}"/>
          </ac:grpSpMkLst>
        </pc:grpChg>
        <pc:grpChg chg="add del mod">
          <ac:chgData name="崇 吹上" userId="6da99f9560b7186e" providerId="LiveId" clId="{DB343357-02D7-4F07-AE1A-19329944B645}" dt="2023-08-06T12:33:41.982" v="550" actId="165"/>
          <ac:grpSpMkLst>
            <pc:docMk/>
            <pc:sldMk cId="851158447" sldId="256"/>
            <ac:grpSpMk id="19" creationId="{9CADE625-1A5E-1F21-21AA-C528365B3475}"/>
          </ac:grpSpMkLst>
        </pc:grpChg>
        <pc:grpChg chg="mod">
          <ac:chgData name="崇 吹上" userId="6da99f9560b7186e" providerId="LiveId" clId="{DB343357-02D7-4F07-AE1A-19329944B645}" dt="2023-08-06T12:37:11.384" v="734" actId="1076"/>
          <ac:grpSpMkLst>
            <pc:docMk/>
            <pc:sldMk cId="851158447" sldId="256"/>
            <ac:grpSpMk id="48" creationId="{74A5CA4E-5F8B-2043-BD1D-F4343810E546}"/>
          </ac:grpSpMkLst>
        </pc:grpChg>
        <pc:grpChg chg="mod">
          <ac:chgData name="崇 吹上" userId="6da99f9560b7186e" providerId="LiveId" clId="{DB343357-02D7-4F07-AE1A-19329944B645}" dt="2023-08-04T14:32:43.847" v="473" actId="1035"/>
          <ac:grpSpMkLst>
            <pc:docMk/>
            <pc:sldMk cId="851158447" sldId="256"/>
            <ac:grpSpMk id="49" creationId="{2EA57DF7-2235-B74A-88BD-9D12768BCBF6}"/>
          </ac:grpSpMkLst>
        </pc:grpChg>
        <pc:grpChg chg="mod">
          <ac:chgData name="崇 吹上" userId="6da99f9560b7186e" providerId="LiveId" clId="{DB343357-02D7-4F07-AE1A-19329944B645}" dt="2023-08-04T14:33:03.023" v="474" actId="1076"/>
          <ac:grpSpMkLst>
            <pc:docMk/>
            <pc:sldMk cId="851158447" sldId="256"/>
            <ac:grpSpMk id="50" creationId="{ED30967E-DA8E-B4F1-CCEC-6011C0A56B81}"/>
          </ac:grpSpMkLst>
        </pc:grpChg>
        <pc:grpChg chg="mod">
          <ac:chgData name="崇 吹上" userId="6da99f9560b7186e" providerId="LiveId" clId="{DB343357-02D7-4F07-AE1A-19329944B645}" dt="2023-08-04T14:32:43.847" v="473" actId="1035"/>
          <ac:grpSpMkLst>
            <pc:docMk/>
            <pc:sldMk cId="851158447" sldId="256"/>
            <ac:grpSpMk id="53" creationId="{CAAA58B9-D738-3444-870C-C8E41E9EFCAD}"/>
          </ac:grpSpMkLst>
        </pc:grpChg>
        <pc:grpChg chg="mod">
          <ac:chgData name="崇 吹上" userId="6da99f9560b7186e" providerId="LiveId" clId="{DB343357-02D7-4F07-AE1A-19329944B645}" dt="2023-08-04T14:32:43.847" v="473" actId="1035"/>
          <ac:grpSpMkLst>
            <pc:docMk/>
            <pc:sldMk cId="851158447" sldId="256"/>
            <ac:grpSpMk id="56" creationId="{36FD0CFE-09BF-41A5-8D63-E0AFFB978B0B}"/>
          </ac:grpSpMkLst>
        </pc:grpChg>
        <pc:grpChg chg="mod">
          <ac:chgData name="崇 吹上" userId="6da99f9560b7186e" providerId="LiveId" clId="{DB343357-02D7-4F07-AE1A-19329944B645}" dt="2023-08-04T14:38:34.971" v="547" actId="1076"/>
          <ac:grpSpMkLst>
            <pc:docMk/>
            <pc:sldMk cId="851158447" sldId="256"/>
            <ac:grpSpMk id="58" creationId="{AAAA6A76-0B94-C320-DFFA-7ADD23CA425F}"/>
          </ac:grpSpMkLst>
        </pc:grpChg>
        <pc:grpChg chg="mod">
          <ac:chgData name="崇 吹上" userId="6da99f9560b7186e" providerId="LiveId" clId="{DB343357-02D7-4F07-AE1A-19329944B645}" dt="2023-08-04T14:32:43.847" v="473" actId="1035"/>
          <ac:grpSpMkLst>
            <pc:docMk/>
            <pc:sldMk cId="851158447" sldId="256"/>
            <ac:grpSpMk id="60" creationId="{979094F3-E151-C2C1-769D-5A85722F9A86}"/>
          </ac:grpSpMkLst>
        </pc:grpChg>
        <pc:grpChg chg="add del mod">
          <ac:chgData name="崇 吹上" userId="6da99f9560b7186e" providerId="LiveId" clId="{DB343357-02D7-4F07-AE1A-19329944B645}" dt="2023-08-06T12:40:40.431" v="858" actId="165"/>
          <ac:grpSpMkLst>
            <pc:docMk/>
            <pc:sldMk cId="851158447" sldId="256"/>
            <ac:grpSpMk id="73" creationId="{6E5234E9-BF68-AB0B-B0AA-AA77ADED75D5}"/>
          </ac:grpSpMkLst>
        </pc:grpChg>
        <pc:grpChg chg="mod">
          <ac:chgData name="崇 吹上" userId="6da99f9560b7186e" providerId="LiveId" clId="{DB343357-02D7-4F07-AE1A-19329944B645}" dt="2023-08-04T14:32:43.847" v="473" actId="1035"/>
          <ac:grpSpMkLst>
            <pc:docMk/>
            <pc:sldMk cId="851158447" sldId="256"/>
            <ac:grpSpMk id="75" creationId="{843A0C5E-EA1D-4A4D-AAEE-D4F8EEAC4D0F}"/>
          </ac:grpSpMkLst>
        </pc:grpChg>
        <pc:grpChg chg="mod">
          <ac:chgData name="崇 吹上" userId="6da99f9560b7186e" providerId="LiveId" clId="{DB343357-02D7-4F07-AE1A-19329944B645}" dt="2023-08-04T14:32:43.847" v="473" actId="1035"/>
          <ac:grpSpMkLst>
            <pc:docMk/>
            <pc:sldMk cId="851158447" sldId="256"/>
            <ac:grpSpMk id="78" creationId="{BA389422-107A-284F-8F61-6ED60A757623}"/>
          </ac:grpSpMkLst>
        </pc:grpChg>
        <pc:grpChg chg="mod">
          <ac:chgData name="崇 吹上" userId="6da99f9560b7186e" providerId="LiveId" clId="{DB343357-02D7-4F07-AE1A-19329944B645}" dt="2023-08-04T14:38:21.303" v="544" actId="1076"/>
          <ac:grpSpMkLst>
            <pc:docMk/>
            <pc:sldMk cId="851158447" sldId="256"/>
            <ac:grpSpMk id="79" creationId="{EEED1687-B152-ED4B-9050-24742F378A1F}"/>
          </ac:grpSpMkLst>
        </pc:grpChg>
        <pc:grpChg chg="add mod">
          <ac:chgData name="崇 吹上" userId="6da99f9560b7186e" providerId="LiveId" clId="{DB343357-02D7-4F07-AE1A-19329944B645}" dt="2023-08-06T12:46:57.504" v="909" actId="164"/>
          <ac:grpSpMkLst>
            <pc:docMk/>
            <pc:sldMk cId="851158447" sldId="256"/>
            <ac:grpSpMk id="118" creationId="{993DFC7C-819D-040C-D59D-A3CB83FE398F}"/>
          </ac:grpSpMkLst>
        </pc:grpChg>
        <pc:cxnChg chg="add mod">
          <ac:chgData name="崇 吹上" userId="6da99f9560b7186e" providerId="LiveId" clId="{DB343357-02D7-4F07-AE1A-19329944B645}" dt="2023-08-06T12:38:54.403" v="845" actId="14100"/>
          <ac:cxnSpMkLst>
            <pc:docMk/>
            <pc:sldMk cId="851158447" sldId="256"/>
            <ac:cxnSpMk id="7" creationId="{2D99F84E-0F03-12F0-86D3-F73903F8765E}"/>
          </ac:cxnSpMkLst>
        </pc:cxnChg>
        <pc:cxnChg chg="del mod topLvl">
          <ac:chgData name="崇 吹上" userId="6da99f9560b7186e" providerId="LiveId" clId="{DB343357-02D7-4F07-AE1A-19329944B645}" dt="2023-08-06T12:41:47.684" v="874" actId="478"/>
          <ac:cxnSpMkLst>
            <pc:docMk/>
            <pc:sldMk cId="851158447" sldId="256"/>
            <ac:cxnSpMk id="39" creationId="{D27BA009-C8FF-4BCE-80B7-8CB31159A6C0}"/>
          </ac:cxnSpMkLst>
        </pc:cxnChg>
        <pc:cxnChg chg="mod">
          <ac:chgData name="崇 吹上" userId="6da99f9560b7186e" providerId="LiveId" clId="{DB343357-02D7-4F07-AE1A-19329944B645}" dt="2023-08-04T14:32:43.847" v="473" actId="1035"/>
          <ac:cxnSpMkLst>
            <pc:docMk/>
            <pc:sldMk cId="851158447" sldId="256"/>
            <ac:cxnSpMk id="40" creationId="{120F89D2-0655-492D-B420-05A2D3809A69}"/>
          </ac:cxnSpMkLst>
        </pc:cxnChg>
        <pc:cxnChg chg="add mod topLvl">
          <ac:chgData name="崇 吹上" userId="6da99f9560b7186e" providerId="LiveId" clId="{DB343357-02D7-4F07-AE1A-19329944B645}" dt="2023-08-06T12:46:57.504" v="909" actId="164"/>
          <ac:cxnSpMkLst>
            <pc:docMk/>
            <pc:sldMk cId="851158447" sldId="256"/>
            <ac:cxnSpMk id="43" creationId="{22898D07-5BA0-89C3-E4F5-41E3F1A90769}"/>
          </ac:cxnSpMkLst>
        </pc:cxnChg>
        <pc:cxnChg chg="add mod topLvl">
          <ac:chgData name="崇 吹上" userId="6da99f9560b7186e" providerId="LiveId" clId="{DB343357-02D7-4F07-AE1A-19329944B645}" dt="2023-08-06T12:48:26.493" v="924" actId="1038"/>
          <ac:cxnSpMkLst>
            <pc:docMk/>
            <pc:sldMk cId="851158447" sldId="256"/>
            <ac:cxnSpMk id="45" creationId="{281AB6D3-BCFC-029B-5E23-0DBCB2A61727}"/>
          </ac:cxnSpMkLst>
        </pc:cxnChg>
        <pc:cxnChg chg="mod">
          <ac:chgData name="崇 吹上" userId="6da99f9560b7186e" providerId="LiveId" clId="{DB343357-02D7-4F07-AE1A-19329944B645}" dt="2023-08-04T14:32:43.847" v="473" actId="1035"/>
          <ac:cxnSpMkLst>
            <pc:docMk/>
            <pc:sldMk cId="851158447" sldId="256"/>
            <ac:cxnSpMk id="57" creationId="{21E938A6-6131-4F22-D78A-D02BACB6878B}"/>
          </ac:cxnSpMkLst>
        </pc:cxnChg>
        <pc:cxnChg chg="del mod topLvl">
          <ac:chgData name="崇 吹上" userId="6da99f9560b7186e" providerId="LiveId" clId="{DB343357-02D7-4F07-AE1A-19329944B645}" dt="2023-08-06T12:36:40.951" v="644" actId="478"/>
          <ac:cxnSpMkLst>
            <pc:docMk/>
            <pc:sldMk cId="851158447" sldId="256"/>
            <ac:cxnSpMk id="61" creationId="{CDF7F824-CA4C-3D86-F400-CBF6D203FF01}"/>
          </ac:cxnSpMkLst>
        </pc:cxnChg>
        <pc:cxnChg chg="mod">
          <ac:chgData name="崇 吹上" userId="6da99f9560b7186e" providerId="LiveId" clId="{DB343357-02D7-4F07-AE1A-19329944B645}" dt="2023-08-06T12:39:28.113" v="848" actId="1076"/>
          <ac:cxnSpMkLst>
            <pc:docMk/>
            <pc:sldMk cId="851158447" sldId="256"/>
            <ac:cxnSpMk id="62" creationId="{B6F1101D-4D34-4A22-A46F-1ACA5F1B5396}"/>
          </ac:cxnSpMkLst>
        </pc:cxnChg>
        <pc:cxnChg chg="mod">
          <ac:chgData name="崇 吹上" userId="6da99f9560b7186e" providerId="LiveId" clId="{DB343357-02D7-4F07-AE1A-19329944B645}" dt="2023-08-06T12:40:08.697" v="857" actId="14100"/>
          <ac:cxnSpMkLst>
            <pc:docMk/>
            <pc:sldMk cId="851158447" sldId="256"/>
            <ac:cxnSpMk id="63" creationId="{387B495F-5528-4840-A946-A9F657A7CACB}"/>
          </ac:cxnSpMkLst>
        </pc:cxnChg>
        <pc:cxnChg chg="add del mod topLvl">
          <ac:chgData name="崇 吹上" userId="6da99f9560b7186e" providerId="LiveId" clId="{DB343357-02D7-4F07-AE1A-19329944B645}" dt="2023-08-06T12:44:19.319" v="885" actId="478"/>
          <ac:cxnSpMkLst>
            <pc:docMk/>
            <pc:sldMk cId="851158447" sldId="256"/>
            <ac:cxnSpMk id="64" creationId="{5B981A60-354C-2731-9A87-62EE2291B3B7}"/>
          </ac:cxnSpMkLst>
        </pc:cxnChg>
        <pc:cxnChg chg="mod">
          <ac:chgData name="崇 吹上" userId="6da99f9560b7186e" providerId="LiveId" clId="{DB343357-02D7-4F07-AE1A-19329944B645}" dt="2023-08-04T14:38:13.557" v="542" actId="1076"/>
          <ac:cxnSpMkLst>
            <pc:docMk/>
            <pc:sldMk cId="851158447" sldId="256"/>
            <ac:cxnSpMk id="65" creationId="{7DD99542-8F45-46EA-A08C-10790B091D11}"/>
          </ac:cxnSpMkLst>
        </pc:cxnChg>
        <pc:cxnChg chg="mod">
          <ac:chgData name="崇 吹上" userId="6da99f9560b7186e" providerId="LiveId" clId="{DB343357-02D7-4F07-AE1A-19329944B645}" dt="2023-08-06T12:39:37.581" v="849" actId="1076"/>
          <ac:cxnSpMkLst>
            <pc:docMk/>
            <pc:sldMk cId="851158447" sldId="256"/>
            <ac:cxnSpMk id="66" creationId="{20E7E7CD-14C8-7F71-B38B-4C417DC6A03F}"/>
          </ac:cxnSpMkLst>
        </pc:cxnChg>
        <pc:cxnChg chg="mod topLvl">
          <ac:chgData name="崇 吹上" userId="6da99f9560b7186e" providerId="LiveId" clId="{DB343357-02D7-4F07-AE1A-19329944B645}" dt="2023-08-06T12:49:34.848" v="947" actId="1038"/>
          <ac:cxnSpMkLst>
            <pc:docMk/>
            <pc:sldMk cId="851158447" sldId="256"/>
            <ac:cxnSpMk id="84" creationId="{62F0607A-5EA2-4736-8D66-D42C9D333259}"/>
          </ac:cxnSpMkLst>
        </pc:cxnChg>
        <pc:cxnChg chg="del mod topLvl">
          <ac:chgData name="崇 吹上" userId="6da99f9560b7186e" providerId="LiveId" clId="{DB343357-02D7-4F07-AE1A-19329944B645}" dt="2023-08-06T12:36:37.375" v="643" actId="478"/>
          <ac:cxnSpMkLst>
            <pc:docMk/>
            <pc:sldMk cId="851158447" sldId="256"/>
            <ac:cxnSpMk id="86" creationId="{1E78A17C-8D1D-4558-8B40-5D889E35D69D}"/>
          </ac:cxnSpMkLst>
        </pc:cxnChg>
        <pc:cxnChg chg="mod">
          <ac:chgData name="崇 吹上" userId="6da99f9560b7186e" providerId="LiveId" clId="{DB343357-02D7-4F07-AE1A-19329944B645}" dt="2023-08-04T14:33:06.417" v="475" actId="1076"/>
          <ac:cxnSpMkLst>
            <pc:docMk/>
            <pc:sldMk cId="851158447" sldId="256"/>
            <ac:cxnSpMk id="89" creationId="{9D56F3F5-92BC-47C8-8DCF-FCFE004685FD}"/>
          </ac:cxnSpMkLst>
        </pc:cxnChg>
        <pc:cxnChg chg="add mod">
          <ac:chgData name="崇 吹上" userId="6da99f9560b7186e" providerId="LiveId" clId="{DB343357-02D7-4F07-AE1A-19329944B645}" dt="2023-08-06T12:47:56.183" v="918" actId="14100"/>
          <ac:cxnSpMkLst>
            <pc:docMk/>
            <pc:sldMk cId="851158447" sldId="256"/>
            <ac:cxnSpMk id="105" creationId="{805DCD83-7321-02B7-0C77-2E7ED4183367}"/>
          </ac:cxnSpMkLst>
        </pc:cxnChg>
      </pc:sldChg>
      <pc:sldChg chg="modSp del mod">
        <pc:chgData name="崇 吹上" userId="6da99f9560b7186e" providerId="LiveId" clId="{DB343357-02D7-4F07-AE1A-19329944B645}" dt="2023-11-08T12:56:17.021" v="948" actId="2696"/>
        <pc:sldMkLst>
          <pc:docMk/>
          <pc:sldMk cId="3100127600" sldId="257"/>
        </pc:sldMkLst>
        <pc:cxnChg chg="mod">
          <ac:chgData name="崇 吹上" userId="6da99f9560b7186e" providerId="LiveId" clId="{DB343357-02D7-4F07-AE1A-19329944B645}" dt="2023-08-06T12:34:38.134" v="581" actId="1076"/>
          <ac:cxnSpMkLst>
            <pc:docMk/>
            <pc:sldMk cId="3100127600" sldId="257"/>
            <ac:cxnSpMk id="39" creationId="{D27BA009-C8FF-4BCE-80B7-8CB31159A6C0}"/>
          </ac:cxnSpMkLst>
        </pc:cxnChg>
      </pc:sldChg>
      <pc:sldChg chg="addSp delSp modSp add mod">
        <pc:chgData name="崇 吹上" userId="6da99f9560b7186e" providerId="LiveId" clId="{DB343357-02D7-4F07-AE1A-19329944B645}" dt="2023-11-11T21:03:47.497" v="1422" actId="1076"/>
        <pc:sldMkLst>
          <pc:docMk/>
          <pc:sldMk cId="703650327" sldId="263"/>
        </pc:sldMkLst>
        <pc:spChg chg="mod">
          <ac:chgData name="崇 吹上" userId="6da99f9560b7186e" providerId="LiveId" clId="{DB343357-02D7-4F07-AE1A-19329944B645}" dt="2023-11-11T21:03:47.497" v="1422" actId="1076"/>
          <ac:spMkLst>
            <pc:docMk/>
            <pc:sldMk cId="703650327" sldId="263"/>
            <ac:spMk id="3" creationId="{182F5053-7B8D-9402-E584-F23BF92F6E88}"/>
          </ac:spMkLst>
        </pc:spChg>
        <pc:spChg chg="del mod">
          <ac:chgData name="崇 吹上" userId="6da99f9560b7186e" providerId="LiveId" clId="{DB343357-02D7-4F07-AE1A-19329944B645}" dt="2023-11-08T13:01:37.180" v="955" actId="478"/>
          <ac:spMkLst>
            <pc:docMk/>
            <pc:sldMk cId="703650327" sldId="263"/>
            <ac:spMk id="6" creationId="{A296B506-E2D7-0E58-6461-862555BD1A78}"/>
          </ac:spMkLst>
        </pc:spChg>
        <pc:spChg chg="add mod">
          <ac:chgData name="崇 吹上" userId="6da99f9560b7186e" providerId="LiveId" clId="{DB343357-02D7-4F07-AE1A-19329944B645}" dt="2023-11-11T20:25:28.710" v="1378" actId="20577"/>
          <ac:spMkLst>
            <pc:docMk/>
            <pc:sldMk cId="703650327" sldId="263"/>
            <ac:spMk id="6" creationId="{A62F1404-1EE3-6F46-3F1D-87F4BE8D193B}"/>
          </ac:spMkLst>
        </pc:spChg>
        <pc:spChg chg="add mod">
          <ac:chgData name="崇 吹上" userId="6da99f9560b7186e" providerId="LiveId" clId="{DB343357-02D7-4F07-AE1A-19329944B645}" dt="2023-11-11T20:22:49.275" v="1322" actId="1076"/>
          <ac:spMkLst>
            <pc:docMk/>
            <pc:sldMk cId="703650327" sldId="263"/>
            <ac:spMk id="7" creationId="{034E340E-0052-1A3C-8939-FDDEFFD97C2C}"/>
          </ac:spMkLst>
        </pc:spChg>
        <pc:spChg chg="mod">
          <ac:chgData name="崇 吹上" userId="6da99f9560b7186e" providerId="LiveId" clId="{DB343357-02D7-4F07-AE1A-19329944B645}" dt="2023-11-11T20:24:42.775" v="1359" actId="1076"/>
          <ac:spMkLst>
            <pc:docMk/>
            <pc:sldMk cId="703650327" sldId="263"/>
            <ac:spMk id="12" creationId="{142CC9FC-6EF7-ED2D-29BE-9ACBE6B963C5}"/>
          </ac:spMkLst>
        </pc:spChg>
        <pc:spChg chg="del">
          <ac:chgData name="崇 吹上" userId="6da99f9560b7186e" providerId="LiveId" clId="{DB343357-02D7-4F07-AE1A-19329944B645}" dt="2023-11-11T20:22:35.239" v="1318" actId="478"/>
          <ac:spMkLst>
            <pc:docMk/>
            <pc:sldMk cId="703650327" sldId="263"/>
            <ac:spMk id="17" creationId="{931B1B3E-EA72-1313-B984-0E59ADBFE688}"/>
          </ac:spMkLst>
        </pc:spChg>
        <pc:picChg chg="add mod">
          <ac:chgData name="崇 吹上" userId="6da99f9560b7186e" providerId="LiveId" clId="{DB343357-02D7-4F07-AE1A-19329944B645}" dt="2023-11-11T20:22:39.221" v="1320" actId="1076"/>
          <ac:picMkLst>
            <pc:docMk/>
            <pc:sldMk cId="703650327" sldId="263"/>
            <ac:picMk id="2" creationId="{023BC931-7E33-C549-5DC8-DBA9C8CD8478}"/>
          </ac:picMkLst>
        </pc:picChg>
        <pc:picChg chg="add mod">
          <ac:chgData name="崇 吹上" userId="6da99f9560b7186e" providerId="LiveId" clId="{DB343357-02D7-4F07-AE1A-19329944B645}" dt="2023-11-11T20:20:27.511" v="1285" actId="1076"/>
          <ac:picMkLst>
            <pc:docMk/>
            <pc:sldMk cId="703650327" sldId="263"/>
            <ac:picMk id="4" creationId="{DA90DD5D-23DB-02E0-8B1D-89CC63FC6633}"/>
          </ac:picMkLst>
        </pc:picChg>
        <pc:picChg chg="mod">
          <ac:chgData name="崇 吹上" userId="6da99f9560b7186e" providerId="LiveId" clId="{DB343357-02D7-4F07-AE1A-19329944B645}" dt="2023-11-11T20:22:59.368" v="1324" actId="1076"/>
          <ac:picMkLst>
            <pc:docMk/>
            <pc:sldMk cId="703650327" sldId="263"/>
            <ac:picMk id="5" creationId="{4EADE035-F5A2-3473-ABE5-D87ECF5F442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650C-6496-4CC9-BCAC-052FDECEC9C6}" type="datetimeFigureOut">
              <a:rPr kumimoji="1" lang="ja-JP" altLang="en-US" smtClean="0"/>
              <a:t>2023/11/12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85C1E-9417-4C0D-9CF4-BAC2A47FD4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4895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650C-6496-4CC9-BCAC-052FDECEC9C6}" type="datetimeFigureOut">
              <a:rPr kumimoji="1" lang="ja-JP" altLang="en-US" smtClean="0"/>
              <a:t>2023/11/12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85C1E-9417-4C0D-9CF4-BAC2A47FD4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3081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650C-6496-4CC9-BCAC-052FDECEC9C6}" type="datetimeFigureOut">
              <a:rPr kumimoji="1" lang="ja-JP" altLang="en-US" smtClean="0"/>
              <a:t>2023/11/12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85C1E-9417-4C0D-9CF4-BAC2A47FD4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9497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650C-6496-4CC9-BCAC-052FDECEC9C6}" type="datetimeFigureOut">
              <a:rPr kumimoji="1" lang="ja-JP" altLang="en-US" smtClean="0"/>
              <a:t>2023/11/12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85C1E-9417-4C0D-9CF4-BAC2A47FD4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8553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650C-6496-4CC9-BCAC-052FDECEC9C6}" type="datetimeFigureOut">
              <a:rPr kumimoji="1" lang="ja-JP" altLang="en-US" smtClean="0"/>
              <a:t>2023/11/12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85C1E-9417-4C0D-9CF4-BAC2A47FD4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2102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650C-6496-4CC9-BCAC-052FDECEC9C6}" type="datetimeFigureOut">
              <a:rPr kumimoji="1" lang="ja-JP" altLang="en-US" smtClean="0"/>
              <a:t>2023/11/12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85C1E-9417-4C0D-9CF4-BAC2A47FD4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8149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650C-6496-4CC9-BCAC-052FDECEC9C6}" type="datetimeFigureOut">
              <a:rPr kumimoji="1" lang="ja-JP" altLang="en-US" smtClean="0"/>
              <a:t>2023/11/12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85C1E-9417-4C0D-9CF4-BAC2A47FD4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5254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650C-6496-4CC9-BCAC-052FDECEC9C6}" type="datetimeFigureOut">
              <a:rPr kumimoji="1" lang="ja-JP" altLang="en-US" smtClean="0"/>
              <a:t>2023/11/12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85C1E-9417-4C0D-9CF4-BAC2A47FD4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7153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650C-6496-4CC9-BCAC-052FDECEC9C6}" type="datetimeFigureOut">
              <a:rPr kumimoji="1" lang="ja-JP" altLang="en-US" smtClean="0"/>
              <a:t>2023/11/12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85C1E-9417-4C0D-9CF4-BAC2A47FD4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003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650C-6496-4CC9-BCAC-052FDECEC9C6}" type="datetimeFigureOut">
              <a:rPr kumimoji="1" lang="ja-JP" altLang="en-US" smtClean="0"/>
              <a:t>2023/11/12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85C1E-9417-4C0D-9CF4-BAC2A47FD4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6391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650C-6496-4CC9-BCAC-052FDECEC9C6}" type="datetimeFigureOut">
              <a:rPr kumimoji="1" lang="ja-JP" altLang="en-US" smtClean="0"/>
              <a:t>2023/11/12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85C1E-9417-4C0D-9CF4-BAC2A47FD4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191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2650C-6496-4CC9-BCAC-052FDECEC9C6}" type="datetimeFigureOut">
              <a:rPr kumimoji="1" lang="ja-JP" altLang="en-US" smtClean="0"/>
              <a:t>2023/11/12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85C1E-9417-4C0D-9CF4-BAC2A47FD4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0161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142CC9FC-6EF7-ED2D-29BE-9ACBE6B963C5}"/>
              </a:ext>
            </a:extLst>
          </p:cNvPr>
          <p:cNvSpPr/>
          <p:nvPr/>
        </p:nvSpPr>
        <p:spPr>
          <a:xfrm>
            <a:off x="297455" y="3982229"/>
            <a:ext cx="6455084" cy="1867091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82935" tIns="41468" rIns="82935" bIns="4146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ct val="120000"/>
              </a:lnSpc>
            </a:pPr>
            <a:r>
              <a:rPr lang="ja-JP" altLang="en-US" sz="2540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①</a:t>
            </a:r>
            <a:r>
              <a:rPr lang="ja-JP" altLang="en-US" sz="2540" b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Times New Roman" panose="02020603050405020304" pitchFamily="18" charset="0"/>
              </a:rPr>
              <a:t>学会参加受付募集中！登録はこちらから</a:t>
            </a:r>
            <a:r>
              <a:rPr lang="ja-JP" altLang="en-US" b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Times New Roman" panose="02020603050405020304" pitchFamily="18" charset="0"/>
              </a:rPr>
              <a:t>↓↓↓</a:t>
            </a:r>
            <a:endParaRPr lang="en-US" altLang="ja-JP" b="1" kern="1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</a:pPr>
            <a:r>
              <a:rPr lang="en-US" altLang="ja-JP" dirty="0">
                <a:latin typeface="BIZ UDPゴシック" panose="020B0400000000000000" pitchFamily="50" charset="-128"/>
                <a:cs typeface="Times New Roman" panose="02020603050405020304" pitchFamily="18" charset="0"/>
              </a:rPr>
              <a:t>URL</a:t>
            </a:r>
            <a:r>
              <a:rPr lang="ja-JP" altLang="ja-JP" dirty="0">
                <a:ea typeface="BIZ UDPゴシック" panose="020B0400000000000000" pitchFamily="50" charset="-128"/>
                <a:cs typeface="Times New Roman" panose="02020603050405020304" pitchFamily="18" charset="0"/>
              </a:rPr>
              <a:t>： </a:t>
            </a:r>
            <a:r>
              <a:rPr lang="en-US" altLang="ja-JP" sz="2177" dirty="0">
                <a:ea typeface="BIZ UDPゴシック" panose="020B0400000000000000" pitchFamily="50" charset="-128"/>
                <a:cs typeface="Times New Roman" panose="02020603050405020304" pitchFamily="18" charset="0"/>
              </a:rPr>
              <a:t>https://forms.gle/kTsxj3pTne8c9XmU8</a:t>
            </a:r>
            <a:endParaRPr lang="en-US" altLang="ja-JP" sz="2540" b="1" kern="100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</a:pPr>
            <a:endParaRPr lang="en-US" altLang="ja-JP" sz="1633" kern="100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82F5053-7B8D-9402-E584-F23BF92F6E88}"/>
              </a:ext>
            </a:extLst>
          </p:cNvPr>
          <p:cNvSpPr/>
          <p:nvPr/>
        </p:nvSpPr>
        <p:spPr>
          <a:xfrm>
            <a:off x="297455" y="1284100"/>
            <a:ext cx="6839652" cy="126698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82935" tIns="41468" rIns="82935" bIns="4146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ct val="120000"/>
              </a:lnSpc>
            </a:pPr>
            <a:r>
              <a:rPr lang="en-US" altLang="ja-JP" sz="2800" b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Times New Roman" panose="02020603050405020304" pitchFamily="18" charset="0"/>
              </a:rPr>
              <a:t>12</a:t>
            </a:r>
            <a:r>
              <a:rPr lang="ja-JP" altLang="en-US" sz="2800" b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Times New Roman" panose="02020603050405020304" pitchFamily="18" charset="0"/>
              </a:rPr>
              <a:t>月</a:t>
            </a:r>
            <a:r>
              <a:rPr lang="en-US" altLang="ja-JP" sz="2800" b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Times New Roman" panose="02020603050405020304" pitchFamily="18" charset="0"/>
              </a:rPr>
              <a:t>17</a:t>
            </a:r>
            <a:r>
              <a:rPr lang="ja-JP" altLang="en-US" sz="2800" b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Times New Roman" panose="02020603050405020304" pitchFamily="18" charset="0"/>
              </a:rPr>
              <a:t>日の県学会まであと、</a:t>
            </a:r>
            <a:r>
              <a:rPr lang="en-US" altLang="ja-JP" sz="8000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30</a:t>
            </a:r>
            <a:r>
              <a:rPr lang="ja-JP" altLang="en-US" sz="3200" b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Times New Roman" panose="02020603050405020304" pitchFamily="18" charset="0"/>
              </a:rPr>
              <a:t>日！</a:t>
            </a:r>
            <a:endParaRPr lang="en-US" altLang="ja-JP" sz="3200" b="1" kern="1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</a:pPr>
            <a:endParaRPr lang="en-US" altLang="ja-JP" sz="1814" b="1" kern="100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  <a:cs typeface="Times New Roman" panose="02020603050405020304" pitchFamily="18" charset="0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4EADE035-F5A2-3473-ABE5-D87ECF5F442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5584604" y="4456727"/>
            <a:ext cx="912534" cy="912534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023BC931-7E33-C549-5DC8-DBA9C8CD84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538" y="53322"/>
            <a:ext cx="6367462" cy="1506369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DA90DD5D-23DB-02E0-8B1D-89CC63FC66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34197" y="8595832"/>
            <a:ext cx="4189605" cy="1310168"/>
          </a:xfrm>
          <a:prstGeom prst="rect">
            <a:avLst/>
          </a:prstGeom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62F1404-1EE3-6F46-3F1D-87F4BE8D193B}"/>
              </a:ext>
            </a:extLst>
          </p:cNvPr>
          <p:cNvSpPr/>
          <p:nvPr/>
        </p:nvSpPr>
        <p:spPr>
          <a:xfrm>
            <a:off x="297455" y="5604927"/>
            <a:ext cx="6455084" cy="2828937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82935" tIns="41468" rIns="82935" bIns="4146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20000"/>
              </a:lnSpc>
            </a:pPr>
            <a:r>
              <a:rPr lang="ja-JP" altLang="en-US" sz="2540" b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②</a:t>
            </a:r>
            <a:r>
              <a:rPr lang="ja-JP" altLang="en-US" sz="2540" b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Times New Roman" panose="02020603050405020304" pitchFamily="18" charset="0"/>
              </a:rPr>
              <a:t>ランチイベント一分間</a:t>
            </a:r>
            <a:r>
              <a:rPr lang="en-US" altLang="ja-JP" sz="2540" b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Times New Roman" panose="02020603050405020304" pitchFamily="18" charset="0"/>
              </a:rPr>
              <a:t>PR</a:t>
            </a:r>
            <a:r>
              <a:rPr lang="ja-JP" altLang="en-US" sz="2540" b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Times New Roman" panose="02020603050405020304" pitchFamily="18" charset="0"/>
              </a:rPr>
              <a:t>動画募集中！</a:t>
            </a:r>
            <a:endParaRPr lang="en-US" altLang="ja-JP" sz="2540" b="1" kern="1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endParaRPr lang="en-US" altLang="ja-JP" sz="800" dirty="0"/>
          </a:p>
          <a:p>
            <a:pPr>
              <a:lnSpc>
                <a:spcPct val="120000"/>
              </a:lnSpc>
            </a:pPr>
            <a:r>
              <a:rPr lang="ja-JP" altLang="en-US" dirty="0"/>
              <a:t>宮崎県作業療法士会に所属する会員からの</a:t>
            </a:r>
            <a:r>
              <a:rPr lang="ja-JP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 </a:t>
            </a:r>
            <a:r>
              <a:rPr lang="ja-JP" altLang="en-US" dirty="0"/>
              <a:t>など宮崎県内の各施設からの </a:t>
            </a:r>
            <a:r>
              <a:rPr lang="en-US" altLang="ja-JP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 </a:t>
            </a:r>
            <a:r>
              <a:rPr lang="ja-JP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を募集しています！</a:t>
            </a:r>
            <a:endParaRPr lang="en-US" altLang="ja-JP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ja-JP" altLang="en-US" dirty="0"/>
              <a:t>（施設スタッフの紹介や </a:t>
            </a:r>
            <a:r>
              <a:rPr lang="en-US" altLang="ja-JP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</a:t>
            </a:r>
            <a:r>
              <a:rPr lang="en-US" altLang="ja-JP" dirty="0"/>
              <a:t> </a:t>
            </a:r>
            <a:r>
              <a:rPr lang="ja-JP" altLang="en-US" dirty="0"/>
              <a:t>室の風景、勉強会の様子など</a:t>
            </a:r>
            <a:endParaRPr lang="en-US" altLang="ja-JP" dirty="0"/>
          </a:p>
          <a:p>
            <a:pPr>
              <a:lnSpc>
                <a:spcPct val="120000"/>
              </a:lnSpc>
            </a:pPr>
            <a:r>
              <a:rPr lang="ja-JP" altLang="en-US" dirty="0"/>
              <a:t>　内容は自由です。） </a:t>
            </a:r>
            <a:endParaRPr lang="en-US" altLang="ja-JP" dirty="0"/>
          </a:p>
          <a:p>
            <a:pPr>
              <a:lnSpc>
                <a:spcPct val="120000"/>
              </a:lnSpc>
            </a:pPr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↓↓↓</a:t>
            </a:r>
            <a:endParaRPr lang="en-US" altLang="ja-JP" b="1" kern="1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ja-JP" altLang="en-US" dirty="0"/>
              <a:t>お問い合わせ・申し込み先：学会事務局 菊池 将広</a:t>
            </a:r>
            <a:endParaRPr lang="en-US" altLang="ja-JP" dirty="0"/>
          </a:p>
          <a:p>
            <a:pPr>
              <a:lnSpc>
                <a:spcPct val="120000"/>
              </a:lnSpc>
            </a:pPr>
            <a:r>
              <a:rPr lang="ja-JP" altLang="en-US" dirty="0"/>
              <a:t> </a:t>
            </a:r>
            <a:r>
              <a:rPr lang="en-US" altLang="ja-JP" dirty="0"/>
              <a:t>E-mail: OTmiyazaki12.17@gmail.com</a:t>
            </a:r>
            <a:endParaRPr lang="en-US" altLang="ja-JP" b="1" kern="100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34E340E-0052-1A3C-8939-FDDEFFD97C2C}"/>
              </a:ext>
            </a:extLst>
          </p:cNvPr>
          <p:cNvSpPr/>
          <p:nvPr/>
        </p:nvSpPr>
        <p:spPr>
          <a:xfrm>
            <a:off x="228444" y="2605803"/>
            <a:ext cx="6455084" cy="1376426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82935" tIns="41468" rIns="82935" bIns="4146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indent="126708">
              <a:lnSpc>
                <a:spcPct val="120000"/>
              </a:lnSpc>
            </a:pPr>
            <a:r>
              <a:rPr lang="ja-JP" altLang="en-US" sz="2177" b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場所：</a:t>
            </a:r>
            <a:r>
              <a:rPr lang="ja-JP" altLang="en-US" sz="2177" b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Times New Roman" panose="02020603050405020304" pitchFamily="18" charset="0"/>
              </a:rPr>
              <a:t>都城ロイヤルホテル</a:t>
            </a:r>
            <a:endParaRPr lang="en-US" altLang="ja-JP" sz="2177" b="1" kern="1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cs typeface="Times New Roman" panose="02020603050405020304" pitchFamily="18" charset="0"/>
            </a:endParaRPr>
          </a:p>
          <a:p>
            <a:pPr indent="126708">
              <a:lnSpc>
                <a:spcPct val="120000"/>
              </a:lnSpc>
            </a:pPr>
            <a:r>
              <a:rPr lang="en-US" altLang="ja-JP" sz="2177" b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        </a:t>
            </a:r>
            <a:r>
              <a:rPr lang="ja-JP" altLang="en-US" sz="2177" b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（都城市北原町</a:t>
            </a:r>
            <a:r>
              <a:rPr lang="en-US" altLang="ja-JP" sz="2177" b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1106-48</a:t>
            </a:r>
            <a:r>
              <a:rPr lang="ja-JP" altLang="en-US" sz="2177" b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）</a:t>
            </a:r>
            <a:endParaRPr lang="en-US" altLang="ja-JP" sz="2177" b="1" kern="100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 indent="126708">
              <a:lnSpc>
                <a:spcPct val="120000"/>
              </a:lnSpc>
            </a:pPr>
            <a:r>
              <a:rPr lang="ja-JP" altLang="en-US" sz="2177" b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駐車場：当ホテル、隣接する施設の駐車場あり</a:t>
            </a:r>
            <a:endParaRPr lang="en-US" altLang="ja-JP" sz="2177" b="1" kern="100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36503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457</TotalTime>
  <Words>127</Words>
  <Application>Microsoft Office PowerPoint</Application>
  <PresentationFormat>A4 210 x 297 mm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BIZ UDPゴシック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睦英 田中</dc:creator>
  <cp:lastModifiedBy>崇 吹上</cp:lastModifiedBy>
  <cp:revision>28</cp:revision>
  <cp:lastPrinted>2019-03-04T06:31:28Z</cp:lastPrinted>
  <dcterms:created xsi:type="dcterms:W3CDTF">2019-03-04T02:00:15Z</dcterms:created>
  <dcterms:modified xsi:type="dcterms:W3CDTF">2023-11-11T21:04:04Z</dcterms:modified>
</cp:coreProperties>
</file>